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2" r:id="rId3"/>
    <p:sldId id="259" r:id="rId4"/>
    <p:sldId id="286" r:id="rId5"/>
    <p:sldId id="261" r:id="rId6"/>
    <p:sldId id="285" r:id="rId7"/>
    <p:sldId id="297" r:id="rId8"/>
    <p:sldId id="298" r:id="rId9"/>
    <p:sldId id="300" r:id="rId10"/>
    <p:sldId id="295" r:id="rId11"/>
    <p:sldId id="301" r:id="rId12"/>
    <p:sldId id="27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269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076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423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002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248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890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8756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60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866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5888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261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185CA-DFA3-4F49-92C2-69C782A6B121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33DA6-B782-4515-98D5-91AB02C72D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288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lindaruas@hotmail.com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ewiki.newint.org/index.php/Global_Justice_contexts_for_presenting_and_practising_grammar" TargetMode="External"/><Relationship Id="rId2" Type="http://schemas.openxmlformats.org/officeDocument/2006/relationships/hyperlink" Target="https://eewiki.newint.org/index.php/Ready_Lesson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2819400"/>
            <a:ext cx="7772400" cy="2769839"/>
          </a:xfrm>
        </p:spPr>
        <p:txBody>
          <a:bodyPr>
            <a:noAutofit/>
          </a:bodyPr>
          <a:lstStyle/>
          <a:p>
            <a:r>
              <a:rPr lang="en-GB" sz="6000" b="1" dirty="0" smtClean="0"/>
              <a:t>ELT in powerful, authentic global </a:t>
            </a:r>
            <a:r>
              <a:rPr lang="en-GB" sz="6000" b="1" smtClean="0"/>
              <a:t>justice </a:t>
            </a:r>
            <a:r>
              <a:rPr lang="en-GB" sz="6000" b="1" smtClean="0"/>
              <a:t>contexts    Part 1</a:t>
            </a:r>
            <a:endParaRPr lang="en-GB" sz="6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5589240"/>
            <a:ext cx="7200800" cy="1268760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Linda </a:t>
            </a:r>
            <a:r>
              <a:rPr lang="en-GB" dirty="0" err="1" smtClean="0"/>
              <a:t>Ruas</a:t>
            </a:r>
            <a:r>
              <a:rPr lang="en-GB" dirty="0" smtClean="0"/>
              <a:t>:  </a:t>
            </a:r>
            <a:r>
              <a:rPr lang="en-GB" dirty="0" smtClean="0">
                <a:hlinkClick r:id="rId2"/>
              </a:rPr>
              <a:t>lindaruas@hotmail.com</a:t>
            </a:r>
            <a:endParaRPr lang="en-GB" dirty="0" smtClean="0"/>
          </a:p>
          <a:p>
            <a:r>
              <a:rPr lang="en-GB" dirty="0" smtClean="0"/>
              <a:t>London South East Colleges, Greenwich /</a:t>
            </a:r>
          </a:p>
          <a:p>
            <a:r>
              <a:rPr lang="en-GB" dirty="0" smtClean="0"/>
              <a:t> IATEFL GISIG Joint Coordinator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846" y="-807058"/>
            <a:ext cx="2195736" cy="31053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0" y="-636273"/>
            <a:ext cx="2304256" cy="32588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-864550"/>
            <a:ext cx="2457390" cy="34871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877" y="0"/>
            <a:ext cx="20002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2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07288" cy="792088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Easier English wiki New Internationalist</a:t>
            </a:r>
            <a:endParaRPr lang="en-GB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5819" y="3501008"/>
            <a:ext cx="7531141" cy="4234199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908720"/>
            <a:ext cx="6804248" cy="38255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1556792"/>
            <a:ext cx="2123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e</a:t>
            </a:r>
            <a:r>
              <a:rPr lang="en-GB" sz="2000" b="1" dirty="0" smtClean="0"/>
              <a:t>ewiki.newint.org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09683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Ready Lessons: context / texts / structure / exercises / visuals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smtClean="0"/>
              <a:t>Over 80 Ready Lessons:</a:t>
            </a:r>
          </a:p>
          <a:p>
            <a:pPr marL="0" indent="0">
              <a:buNone/>
            </a:pPr>
            <a:r>
              <a:rPr lang="en-GB" sz="2800" dirty="0" smtClean="0">
                <a:hlinkClick r:id="rId2"/>
              </a:rPr>
              <a:t>https://eewiki.newint.org/index.php/Ready_Lessons</a:t>
            </a:r>
            <a:endParaRPr lang="en-GB" sz="2800" dirty="0" smtClean="0"/>
          </a:p>
          <a:p>
            <a:pPr marL="0" indent="0">
              <a:buNone/>
            </a:pPr>
            <a:r>
              <a:rPr lang="en-GB" b="1" dirty="0" smtClean="0"/>
              <a:t>Ready Lessons with specific grammar presentation / practice:</a:t>
            </a:r>
          </a:p>
          <a:p>
            <a:pPr marL="0" indent="0">
              <a:buNone/>
            </a:pPr>
            <a:r>
              <a:rPr lang="en-GB" sz="2000" dirty="0" smtClean="0">
                <a:hlinkClick r:id="rId3"/>
              </a:rPr>
              <a:t>https://eewiki.newint.org/index.php/Global_Justice_contexts_for_presenting_and_practising_grammar</a:t>
            </a:r>
            <a:endParaRPr lang="en-GB" sz="20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933056"/>
            <a:ext cx="5508104" cy="309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0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698976" cy="648072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Skills development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964488" cy="5976664"/>
          </a:xfrm>
        </p:spPr>
        <p:txBody>
          <a:bodyPr>
            <a:normAutofit/>
          </a:bodyPr>
          <a:lstStyle/>
          <a:p>
            <a:r>
              <a:rPr lang="en-GB" b="1" dirty="0" smtClean="0"/>
              <a:t>Simplified articles from New </a:t>
            </a:r>
          </a:p>
          <a:p>
            <a:pPr marL="0" indent="0">
              <a:buNone/>
            </a:pPr>
            <a:r>
              <a:rPr lang="en-GB" b="1" dirty="0" smtClean="0"/>
              <a:t>Internationalist</a:t>
            </a:r>
          </a:p>
          <a:p>
            <a:r>
              <a:rPr lang="en-GB" b="1" dirty="0" smtClean="0"/>
              <a:t>Ready Lessons for teachers: </a:t>
            </a:r>
          </a:p>
          <a:p>
            <a:pPr marL="0" indent="0">
              <a:buNone/>
            </a:pPr>
            <a:r>
              <a:rPr lang="en-GB" b="1" dirty="0" err="1" smtClean="0"/>
              <a:t>ppt</a:t>
            </a:r>
            <a:r>
              <a:rPr lang="en-GB" b="1" dirty="0" smtClean="0"/>
              <a:t> + pdf + new booklets</a:t>
            </a:r>
          </a:p>
          <a:p>
            <a:r>
              <a:rPr lang="en-GB" b="1" dirty="0" smtClean="0"/>
              <a:t>Help for teachers – how to exploit skills</a:t>
            </a:r>
          </a:p>
          <a:p>
            <a:r>
              <a:rPr lang="en-GB" b="1" dirty="0" smtClean="0"/>
              <a:t>‘Search’ feature (top right) / ‘categories’</a:t>
            </a:r>
          </a:p>
          <a:p>
            <a:r>
              <a:rPr lang="en-GB" b="1" dirty="0" smtClean="0"/>
              <a:t>Research / present / summarise</a:t>
            </a:r>
          </a:p>
          <a:p>
            <a:r>
              <a:rPr lang="en-GB" b="1" dirty="0" smtClean="0"/>
              <a:t>Photo stories</a:t>
            </a:r>
          </a:p>
          <a:p>
            <a:r>
              <a:rPr lang="en-GB" b="1" dirty="0" smtClean="0"/>
              <a:t>Quizzes + infographics</a:t>
            </a:r>
          </a:p>
          <a:p>
            <a:r>
              <a:rPr lang="en-GB" b="1" dirty="0" smtClean="0"/>
              <a:t>Country profiles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269" y="4077072"/>
            <a:ext cx="2851675" cy="40324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166" y="188640"/>
            <a:ext cx="3491880" cy="250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56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1282154"/>
          </a:xfrm>
        </p:spPr>
        <p:txBody>
          <a:bodyPr>
            <a:noAutofit/>
          </a:bodyPr>
          <a:lstStyle/>
          <a:p>
            <a:r>
              <a:rPr lang="en-GB" sz="7200" b="1" dirty="0"/>
              <a:t>S</a:t>
            </a:r>
            <a:r>
              <a:rPr lang="en-GB" sz="7200" b="1" dirty="0" smtClean="0"/>
              <a:t>ession</a:t>
            </a:r>
            <a:r>
              <a:rPr lang="en-GB" sz="7200" dirty="0" smtClean="0"/>
              <a:t>:</a:t>
            </a:r>
            <a:endParaRPr lang="en-GB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5069160"/>
          </a:xfrm>
        </p:spPr>
        <p:txBody>
          <a:bodyPr>
            <a:noAutofit/>
          </a:bodyPr>
          <a:lstStyle/>
          <a:p>
            <a:r>
              <a:rPr lang="en-GB" sz="6000" b="1" dirty="0" smtClean="0"/>
              <a:t>Quiz</a:t>
            </a:r>
          </a:p>
          <a:p>
            <a:r>
              <a:rPr lang="en-GB" sz="6000" b="1" dirty="0" smtClean="0"/>
              <a:t>Materials</a:t>
            </a:r>
          </a:p>
          <a:p>
            <a:r>
              <a:rPr lang="en-GB" sz="6000" b="1" dirty="0" smtClean="0"/>
              <a:t>Problems / solutions</a:t>
            </a:r>
          </a:p>
          <a:p>
            <a:r>
              <a:rPr lang="en-GB" sz="6000" b="1" dirty="0" smtClean="0"/>
              <a:t>Tasks</a:t>
            </a:r>
            <a:endParaRPr lang="en-GB" sz="6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4819621"/>
            <a:ext cx="2750753" cy="200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577" y="260648"/>
            <a:ext cx="4644996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7812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714202"/>
          </a:xfrm>
        </p:spPr>
        <p:txBody>
          <a:bodyPr>
            <a:noAutofit/>
          </a:bodyPr>
          <a:lstStyle/>
          <a:p>
            <a:r>
              <a:rPr lang="en-GB" sz="9600" dirty="0" smtClean="0"/>
              <a:t>Quiz: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1" y="2492896"/>
            <a:ext cx="8823323" cy="424847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sz="9600" dirty="0" smtClean="0"/>
              <a:t>which </a:t>
            </a:r>
            <a:r>
              <a:rPr lang="en-GB" sz="9600" dirty="0"/>
              <a:t>grammatical </a:t>
            </a:r>
            <a:r>
              <a:rPr lang="en-GB" sz="9600" dirty="0" smtClean="0"/>
              <a:t>structure(s) </a:t>
            </a:r>
            <a:r>
              <a:rPr lang="en-GB" sz="9600" dirty="0"/>
              <a:t>could you elicit and practise with these </a:t>
            </a:r>
            <a:r>
              <a:rPr lang="en-GB" sz="9600" dirty="0" smtClean="0"/>
              <a:t>5 </a:t>
            </a:r>
            <a:r>
              <a:rPr lang="en-GB" sz="9600" dirty="0"/>
              <a:t>contexts?</a:t>
            </a:r>
            <a:endParaRPr lang="en-GB" sz="140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912" y="116632"/>
            <a:ext cx="3241923" cy="222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458" y="17160"/>
            <a:ext cx="9675868" cy="6840840"/>
          </a:xfrm>
        </p:spPr>
      </p:pic>
    </p:spTree>
    <p:extLst>
      <p:ext uri="{BB962C8B-B14F-4D97-AF65-F5344CB8AC3E}">
        <p14:creationId xmlns:p14="http://schemas.microsoft.com/office/powerpoint/2010/main" val="37318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100" y="4019550"/>
            <a:ext cx="4787900" cy="28067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83095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27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48" y="4118375"/>
            <a:ext cx="2887663" cy="2233613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855" y="4384296"/>
            <a:ext cx="2259730" cy="23888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2160240" cy="27932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539" y="2268081"/>
            <a:ext cx="2704680" cy="21162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559" y="260648"/>
            <a:ext cx="2497488" cy="20113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586156"/>
            <a:ext cx="2278363" cy="243025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342" y="4564631"/>
            <a:ext cx="2036301" cy="202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30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r>
              <a:rPr lang="en-GB" sz="4800" b="1" dirty="0" smtClean="0"/>
              <a:t>Housing in a Burkina Faso village:</a:t>
            </a:r>
            <a:endParaRPr lang="en-GB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5400" dirty="0" smtClean="0"/>
              <a:t>1985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056" y="1196752"/>
            <a:ext cx="3888432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5400" dirty="0" smtClean="0"/>
              <a:t>2016</a:t>
            </a:r>
            <a:endParaRPr lang="en-GB" sz="5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949676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184768"/>
            <a:ext cx="3096344" cy="4644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6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57" y="103380"/>
            <a:ext cx="5240639" cy="4037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4680520" cy="351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42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842934" cy="864096"/>
          </a:xfrm>
        </p:spPr>
        <p:txBody>
          <a:bodyPr>
            <a:noAutofit/>
          </a:bodyPr>
          <a:lstStyle/>
          <a:p>
            <a:r>
              <a:rPr lang="en-GB" sz="3600" b="1" dirty="0" smtClean="0"/>
              <a:t>Would you use these contexts? What else do you / learners need?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507288" cy="54144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1/ Climate-proofing the planet: </a:t>
            </a:r>
            <a:r>
              <a:rPr lang="en-GB" b="1" dirty="0" smtClean="0"/>
              <a:t>present </a:t>
            </a:r>
          </a:p>
          <a:p>
            <a:pPr marL="0" indent="0">
              <a:buNone/>
            </a:pPr>
            <a:r>
              <a:rPr lang="en-GB" b="1" dirty="0" smtClean="0"/>
              <a:t>continuous</a:t>
            </a:r>
            <a:r>
              <a:rPr lang="en-GB" dirty="0" smtClean="0"/>
              <a:t> for time around now</a:t>
            </a:r>
          </a:p>
          <a:p>
            <a:pPr marL="0" indent="0">
              <a:buNone/>
            </a:pPr>
            <a:r>
              <a:rPr lang="en-GB" dirty="0" smtClean="0"/>
              <a:t>2/ Rana Plaza: </a:t>
            </a:r>
            <a:r>
              <a:rPr lang="en-GB" b="1" dirty="0" smtClean="0"/>
              <a:t>3</a:t>
            </a:r>
            <a:r>
              <a:rPr lang="en-GB" b="1" baseline="30000" dirty="0" smtClean="0"/>
              <a:t>rd</a:t>
            </a:r>
            <a:r>
              <a:rPr lang="en-GB" b="1" dirty="0" smtClean="0"/>
              <a:t> conditional </a:t>
            </a:r>
            <a:r>
              <a:rPr lang="en-GB" dirty="0" smtClean="0"/>
              <a:t>/ should(</a:t>
            </a:r>
            <a:r>
              <a:rPr lang="en-GB" dirty="0" err="1" smtClean="0"/>
              <a:t>n’t</a:t>
            </a:r>
            <a:r>
              <a:rPr lang="en-GB" dirty="0" smtClean="0"/>
              <a:t>) </a:t>
            </a:r>
          </a:p>
          <a:p>
            <a:pPr marL="0" indent="0">
              <a:buNone/>
            </a:pPr>
            <a:r>
              <a:rPr lang="en-GB" dirty="0" smtClean="0"/>
              <a:t>have + pp / I wish + past perfect for regret</a:t>
            </a:r>
          </a:p>
          <a:p>
            <a:pPr marL="0" indent="0">
              <a:buNone/>
            </a:pPr>
            <a:r>
              <a:rPr lang="en-GB" dirty="0" smtClean="0"/>
              <a:t>3/ Helping refugees: </a:t>
            </a:r>
            <a:r>
              <a:rPr lang="en-GB" b="1" dirty="0" smtClean="0"/>
              <a:t>present perfect</a:t>
            </a:r>
          </a:p>
          <a:p>
            <a:pPr marL="0" indent="0">
              <a:buNone/>
            </a:pPr>
            <a:r>
              <a:rPr lang="en-GB" dirty="0" smtClean="0"/>
              <a:t>4/ </a:t>
            </a:r>
            <a:r>
              <a:rPr lang="en-GB" b="1" dirty="0" smtClean="0"/>
              <a:t>Used to + </a:t>
            </a:r>
            <a:r>
              <a:rPr lang="en-GB" b="1" dirty="0" err="1" smtClean="0"/>
              <a:t>inf</a:t>
            </a:r>
            <a:r>
              <a:rPr lang="en-GB" b="1" dirty="0" smtClean="0"/>
              <a:t> </a:t>
            </a:r>
            <a:r>
              <a:rPr lang="en-GB" dirty="0" smtClean="0"/>
              <a:t>/ present perfect </a:t>
            </a:r>
          </a:p>
          <a:p>
            <a:pPr marL="0" indent="0">
              <a:buNone/>
            </a:pPr>
            <a:r>
              <a:rPr lang="en-GB" dirty="0"/>
              <a:t>f</a:t>
            </a:r>
            <a:r>
              <a:rPr lang="en-GB" dirty="0" smtClean="0"/>
              <a:t>or changes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5/ </a:t>
            </a:r>
            <a:r>
              <a:rPr lang="en-GB" b="1" dirty="0" smtClean="0"/>
              <a:t>The more … the more …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438" y="1934"/>
            <a:ext cx="2403025" cy="1698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916831"/>
            <a:ext cx="1997005" cy="1184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934" y="3212976"/>
            <a:ext cx="1771007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1" y="4072824"/>
            <a:ext cx="2330897" cy="1627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179" y="4886545"/>
            <a:ext cx="2334518" cy="1796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6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</TotalTime>
  <Words>220</Words>
  <Application>Microsoft Office PowerPoint</Application>
  <PresentationFormat>On-screen Show (4:3)</PresentationFormat>
  <Paragraphs>44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ELT in powerful, authentic global justice contexts    Part 1</vt:lpstr>
      <vt:lpstr>Session:</vt:lpstr>
      <vt:lpstr>Quiz:</vt:lpstr>
      <vt:lpstr>PowerPoint Presentation</vt:lpstr>
      <vt:lpstr>PowerPoint Presentation</vt:lpstr>
      <vt:lpstr>PowerPoint Presentation</vt:lpstr>
      <vt:lpstr>Housing in a Burkina Faso village:</vt:lpstr>
      <vt:lpstr>PowerPoint Presentation</vt:lpstr>
      <vt:lpstr>Would you use these contexts? What else do you / learners need?</vt:lpstr>
      <vt:lpstr>Easier English wiki New Internationalist</vt:lpstr>
      <vt:lpstr>Ready Lessons: context / texts / structure / exercises / visuals</vt:lpstr>
      <vt:lpstr>Skills development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Around the world in 60 minutes: English and Global Justice</dc:title>
  <dc:creator>Linda Ruas</dc:creator>
  <cp:lastModifiedBy>Linda Ruas</cp:lastModifiedBy>
  <cp:revision>63</cp:revision>
  <dcterms:created xsi:type="dcterms:W3CDTF">2016-10-30T11:47:59Z</dcterms:created>
  <dcterms:modified xsi:type="dcterms:W3CDTF">2017-03-31T20:28:25Z</dcterms:modified>
</cp:coreProperties>
</file>